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100B1-B21D-4FF6-AC4F-51CA4AE54855}" type="datetimeFigureOut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A72A9-04B2-4ADC-9431-CD4108782C0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C7A0-DE87-46EA-B6D0-0CF9EB890A10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89D3-29F1-45C4-A9EF-71C9D7FA079D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6AB78-252A-4E18-B880-9EED02E52DC9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AA75-9E8B-4CB9-B563-884095625A39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54F49-D306-47F9-ACDC-07281B4AAB35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BF18-D5BD-4FCA-B601-FCFBCC4C3182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313C-9960-442E-B999-E3019E87CE23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9DD7-1FE8-4235-ABF7-B263CFA550F8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06778-203B-4F62-99E8-81ECC3BAB1ED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7805-56AA-4DF3-85CD-C9E3B801BDCA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D1A-47A1-4D9C-85A8-9129597EC0C0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FC8E6-8086-42E2-921A-63F9840DEC44}" type="datetime1">
              <a:rPr lang="en-US" smtClean="0"/>
              <a:pPr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powered by jpwebdevelopers.in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63E1-6647-4EC5-A1C0-44BCADBA67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6600" b="1" dirty="0" smtClean="0">
                <a:effectLst/>
                <a:latin typeface="Baskerville Old Face" pitchFamily="18" charset="0"/>
                <a:cs typeface="Arial" pitchFamily="34" charset="0"/>
              </a:rPr>
              <a:t>Classes &amp; objects</a:t>
            </a:r>
            <a:endParaRPr lang="en-IN" sz="2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7814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latin typeface="Castellar" pitchFamily="18" charset="0"/>
              </a:rPr>
              <a:t>DIFFERENCE BETWEEN OBJECTS AND CLASSES</a:t>
            </a:r>
            <a:br>
              <a:rPr lang="en-US" sz="3200" b="1" dirty="0" smtClean="0">
                <a:latin typeface="Castellar" pitchFamily="18" charset="0"/>
              </a:rPr>
            </a:br>
            <a:endParaRPr lang="en-US" sz="3200" dirty="0">
              <a:latin typeface="Castellar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4000" dirty="0" smtClean="0"/>
              <a:t>CLASS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class is a logical entity.</a:t>
            </a:r>
          </a:p>
          <a:p>
            <a:r>
              <a:rPr lang="en-US" dirty="0" smtClean="0"/>
              <a:t>Class is a collection of objects.</a:t>
            </a:r>
          </a:p>
          <a:p>
            <a:r>
              <a:rPr lang="en-US" dirty="0" smtClean="0"/>
              <a:t>Class is declared at once.</a:t>
            </a:r>
          </a:p>
          <a:p>
            <a:r>
              <a:rPr lang="en-US" dirty="0" smtClean="0"/>
              <a:t>To define a CLASS , a class keyword is used .</a:t>
            </a:r>
          </a:p>
          <a:p>
            <a:r>
              <a:rPr lang="en-US" dirty="0" smtClean="0"/>
              <a:t>A Class is used to bind data as well as methods together as a single unit.</a:t>
            </a:r>
          </a:p>
          <a:p>
            <a:r>
              <a:rPr lang="en-US" dirty="0" smtClean="0"/>
              <a:t>For a single class there can be any numbers of objects.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1493838"/>
            <a:ext cx="4041775" cy="63976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OBJECTS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41775" cy="395128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Object is a physical entity.</a:t>
            </a:r>
          </a:p>
          <a:p>
            <a:r>
              <a:rPr lang="en-US" dirty="0" smtClean="0"/>
              <a:t>Object is a instance of a class.</a:t>
            </a:r>
          </a:p>
          <a:p>
            <a:r>
              <a:rPr lang="en-US" dirty="0" smtClean="0"/>
              <a:t>One or more objects created for a class.</a:t>
            </a:r>
          </a:p>
          <a:p>
            <a:r>
              <a:rPr lang="en-US" dirty="0" smtClean="0"/>
              <a:t>Objects do not use any particular keyword.</a:t>
            </a:r>
          </a:p>
          <a:p>
            <a:r>
              <a:rPr lang="en-US" dirty="0" smtClean="0"/>
              <a:t>Objects  acts like a variable of the class.</a:t>
            </a:r>
          </a:p>
          <a:p>
            <a:r>
              <a:rPr lang="en-US" dirty="0" smtClean="0"/>
              <a:t>There are many objects can be created from one class.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</p:spTree>
  </p:cSld>
  <p:clrMapOvr>
    <a:masterClrMapping/>
  </p:clrMapOvr>
  <p:transition>
    <p:checker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1371600"/>
            <a:ext cx="3200400" cy="1077218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stellar" pitchFamily="18" charset="0"/>
              </a:rPr>
              <a:t>Thank </a:t>
            </a:r>
          </a:p>
          <a:p>
            <a:r>
              <a:rPr lang="en-US" sz="3200" b="1" dirty="0" smtClean="0">
                <a:latin typeface="Castellar" pitchFamily="18" charset="0"/>
              </a:rPr>
              <a:t>            you  </a:t>
            </a:r>
            <a:endParaRPr lang="en-US" sz="3200" b="1" dirty="0">
              <a:latin typeface="Castella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3200400"/>
            <a:ext cx="4630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Download easy </a:t>
            </a:r>
            <a:r>
              <a:rPr lang="en-US" b="1" i="1" dirty="0" err="1" smtClean="0"/>
              <a:t>ppt’s</a:t>
            </a:r>
            <a:r>
              <a:rPr lang="en-US" b="1" i="1" dirty="0" smtClean="0"/>
              <a:t> </a:t>
            </a:r>
            <a:r>
              <a:rPr lang="en-US" b="1" i="1" dirty="0" smtClean="0"/>
              <a:t>from:-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Web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4495800"/>
            <a:ext cx="1467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Follow us on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mankaran\AppData\Local\Microsoft\Windows\Temporary Internet Files\Content.IE5\04J0NYJ0\62705-logo-sticker-computer-instagram-icons-download-hd-png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962400" y="4495800"/>
            <a:ext cx="381000" cy="381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267200" y="4495800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419600" y="4495800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</p:cSld>
  <p:clrMapOvr>
    <a:masterClrMapping/>
  </p:clrMapOvr>
  <p:transition>
    <p:random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DIFFERENCE BETWEEN C AND C++.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CLASSES.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OBJECTS.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DIFFERENCE BETWEEN OBJECTS AND CLASSES.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wedge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Castellar" pitchFamily="18" charset="0"/>
              </a:rPr>
              <a:t>DIFFERENCE BETWEEN C AND C++ :</a:t>
            </a:r>
            <a:br>
              <a:rPr lang="en-US" sz="3600" b="1" dirty="0" smtClean="0">
                <a:latin typeface="Castellar" pitchFamily="18" charset="0"/>
              </a:rPr>
            </a:br>
            <a:endParaRPr lang="en-US" sz="3600" dirty="0">
              <a:latin typeface="Castellar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C000"/>
                </a:solidFill>
              </a:rPr>
              <a:t>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 is Procedure Oriented Programming.</a:t>
            </a:r>
          </a:p>
          <a:p>
            <a:r>
              <a:rPr lang="en-US" dirty="0" smtClean="0"/>
              <a:t>C was developed by Dennis Ritchie.</a:t>
            </a:r>
          </a:p>
          <a:p>
            <a:r>
              <a:rPr lang="en-US" dirty="0" smtClean="0"/>
              <a:t>C was introduced in 1972.</a:t>
            </a:r>
          </a:p>
          <a:p>
            <a:r>
              <a:rPr lang="en-US" dirty="0" smtClean="0"/>
              <a:t>C is middle level language.</a:t>
            </a:r>
          </a:p>
          <a:p>
            <a:r>
              <a:rPr lang="en-US" dirty="0" smtClean="0"/>
              <a:t>Data is not secured.</a:t>
            </a:r>
          </a:p>
          <a:p>
            <a:r>
              <a:rPr lang="en-US" dirty="0" smtClean="0"/>
              <a:t>C follows top-down approach.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C++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C++ is an Object-Oriented Programming.</a:t>
            </a:r>
          </a:p>
          <a:p>
            <a:r>
              <a:rPr lang="en-US" dirty="0" smtClean="0"/>
              <a:t>C++ was developed by Bjarne Stroustrup.</a:t>
            </a:r>
          </a:p>
          <a:p>
            <a:r>
              <a:rPr lang="en-US" dirty="0" smtClean="0"/>
              <a:t>C++ was introduced in 1979.</a:t>
            </a:r>
          </a:p>
          <a:p>
            <a:r>
              <a:rPr lang="en-US" dirty="0" smtClean="0"/>
              <a:t>C++ is a high level language.</a:t>
            </a:r>
          </a:p>
          <a:p>
            <a:r>
              <a:rPr lang="en-US" dirty="0" smtClean="0"/>
              <a:t>Data is secured (hidden).</a:t>
            </a:r>
          </a:p>
          <a:p>
            <a:r>
              <a:rPr lang="en-US" dirty="0" smtClean="0"/>
              <a:t>C++ follows bottom-up approach.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</p:spTree>
  </p:cSld>
  <p:clrMapOvr>
    <a:masterClrMapping/>
  </p:clrMapOvr>
  <p:transition>
    <p:wheel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   </a:t>
            </a:r>
            <a:r>
              <a:rPr lang="en-US" dirty="0" smtClean="0"/>
              <a:t>                          </a:t>
            </a:r>
            <a:r>
              <a:rPr lang="en-US" dirty="0" smtClean="0">
                <a:solidFill>
                  <a:srgbClr val="FFC000"/>
                </a:solidFill>
              </a:rPr>
              <a:t>C++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File extension in C is .c .</a:t>
            </a:r>
          </a:p>
          <a:p>
            <a:r>
              <a:rPr lang="en-US" dirty="0" smtClean="0"/>
              <a:t>It is not compatible with Java.</a:t>
            </a:r>
          </a:p>
          <a:p>
            <a:r>
              <a:rPr lang="en-US" dirty="0" smtClean="0"/>
              <a:t>C contains 32 keywords.</a:t>
            </a:r>
          </a:p>
          <a:p>
            <a:r>
              <a:rPr lang="en-US" dirty="0" smtClean="0"/>
              <a:t>C is a function driven language.</a:t>
            </a:r>
          </a:p>
          <a:p>
            <a:r>
              <a:rPr lang="en-US" dirty="0" smtClean="0"/>
              <a:t>In C, classes, objects, inheritence, operator          overloading,namespaceand polymorphism is not possible.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File extension of C++ is .cpp .</a:t>
            </a:r>
          </a:p>
          <a:p>
            <a:r>
              <a:rPr lang="en-US" dirty="0" smtClean="0"/>
              <a:t>It is compatible with Java.</a:t>
            </a:r>
          </a:p>
          <a:p>
            <a:r>
              <a:rPr lang="en-US" dirty="0" smtClean="0"/>
              <a:t>C++ contains 52 keywords.</a:t>
            </a:r>
          </a:p>
          <a:p>
            <a:r>
              <a:rPr lang="en-US" dirty="0" smtClean="0"/>
              <a:t>C++ is an Object driven language.</a:t>
            </a:r>
          </a:p>
          <a:p>
            <a:r>
              <a:rPr lang="en-US" dirty="0" smtClean="0"/>
              <a:t>In C++, classes, objects, inheritence, operator          overloading, namespace and polymorphism is possible.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jpwebdevelopers.in</a:t>
            </a:r>
            <a:endParaRPr lang="en-US" dirty="0"/>
          </a:p>
        </p:txBody>
      </p:sp>
    </p:spTree>
  </p:cSld>
  <p:clrMapOvr>
    <a:masterClrMapping/>
  </p:clrMapOvr>
  <p:transition>
    <p:pull dir="rd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572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latin typeface="Castellar" pitchFamily="18" charset="0"/>
              </a:rPr>
              <a:t>CLASSES</a:t>
            </a:r>
            <a:r>
              <a:rPr lang="en-US" b="1" dirty="0" smtClean="0"/>
              <a:t> </a:t>
            </a:r>
            <a:r>
              <a:rPr lang="en-US" sz="3600" b="1" dirty="0" smtClean="0"/>
              <a:t>: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447800"/>
            <a:ext cx="83820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</a:t>
            </a:r>
            <a:r>
              <a:rPr lang="en-US" sz="2800" b="1" u="sng" dirty="0" smtClean="0"/>
              <a:t>CLASS</a:t>
            </a:r>
            <a:r>
              <a:rPr lang="en-US" sz="2800" dirty="0" smtClean="0"/>
              <a:t> represents group of similar Objects.</a:t>
            </a:r>
          </a:p>
          <a:p>
            <a:endParaRPr lang="en-US" sz="1200" dirty="0"/>
          </a:p>
          <a:p>
            <a:r>
              <a:rPr lang="en-US" sz="2800" b="1" u="sng" dirty="0" smtClean="0"/>
              <a:t>DEFINATION  :  </a:t>
            </a:r>
            <a:r>
              <a:rPr lang="en-US" sz="2800" dirty="0" smtClean="0"/>
              <a:t>It is user defined data type, which holds its data member and member function. It is also a way to bind the data. </a:t>
            </a:r>
          </a:p>
          <a:p>
            <a:endParaRPr lang="en-US" sz="2800" b="1" u="sng" dirty="0"/>
          </a:p>
          <a:p>
            <a:r>
              <a:rPr lang="en-US" sz="2800" b="1" u="sng" dirty="0" smtClean="0"/>
              <a:t>For </a:t>
            </a:r>
            <a:r>
              <a:rPr lang="en-US" sz="2800" u="sng" dirty="0" smtClean="0"/>
              <a:t>Example</a:t>
            </a:r>
            <a:r>
              <a:rPr lang="en-US" sz="2800" dirty="0" smtClean="0"/>
              <a:t> : Consider the class of cars. There may be many cars with different names and brand but all of them will share some common properties, like they will have 4 wheels, speed limit, etc. So here, car is class and wheels speed are their properties.</a:t>
            </a:r>
            <a:endParaRPr lang="en-US" sz="2800" b="1" u="sng" dirty="0"/>
          </a:p>
        </p:txBody>
      </p:sp>
    </p:spTree>
  </p:cSld>
  <p:clrMapOvr>
    <a:masterClrMapping/>
  </p:clrMapOvr>
  <p:transition>
    <p:pull dir="r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990600"/>
            <a:ext cx="7239000" cy="44958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</p:cSld>
  <p:clrMapOvr>
    <a:masterClrMapping/>
  </p:clrMapOvr>
  <p:transition>
    <p:pull dir="d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44973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>
                <a:latin typeface="Castellar" pitchFamily="18" charset="0"/>
              </a:rPr>
              <a:t>Syntax of class :</a:t>
            </a:r>
            <a:endParaRPr lang="en-US" sz="3200" b="1" u="sng" dirty="0">
              <a:latin typeface="Castellar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7620000" cy="113877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classname  objectname:</a:t>
            </a:r>
          </a:p>
          <a:p>
            <a:endParaRPr lang="en-US" sz="1100" dirty="0"/>
          </a:p>
          <a:p>
            <a:r>
              <a:rPr lang="en-US" sz="2800" dirty="0" smtClean="0"/>
              <a:t>Student S1;    //creating an object of student</a:t>
            </a:r>
            <a:endParaRPr lang="en-US" sz="2800" dirty="0"/>
          </a:p>
        </p:txBody>
      </p:sp>
    </p:spTree>
  </p:cSld>
  <p:clrMapOvr>
    <a:masterClrMapping/>
  </p:clrMapOvr>
  <p:transition>
    <p:comb dir="vert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533400"/>
            <a:ext cx="2537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latin typeface="Castellar" pitchFamily="18" charset="0"/>
              </a:rPr>
              <a:t>OBJECTS</a:t>
            </a:r>
            <a:r>
              <a:rPr lang="en-US" sz="3600" dirty="0" smtClean="0"/>
              <a:t> :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38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use the data and access functions defined in the class, we need to create objects.</a:t>
            </a:r>
          </a:p>
          <a:p>
            <a:endParaRPr lang="en-US" sz="2800" dirty="0"/>
          </a:p>
          <a:p>
            <a:r>
              <a:rPr lang="en-US" sz="2800" dirty="0" smtClean="0"/>
              <a:t>Objects are created from classes. Classes objects are declared  in a similar way as variable are declared.</a:t>
            </a:r>
          </a:p>
          <a:p>
            <a:endParaRPr lang="en-US" sz="2800" dirty="0"/>
          </a:p>
          <a:p>
            <a:r>
              <a:rPr lang="en-US" sz="2800" dirty="0" smtClean="0"/>
              <a:t>When a class is defined, only the specification for the object is defined, no memory on storage is allocated.</a:t>
            </a:r>
            <a:endParaRPr lang="en-US" sz="2800" dirty="0"/>
          </a:p>
        </p:txBody>
      </p:sp>
    </p:spTree>
  </p:cSld>
  <p:clrMapOvr>
    <a:masterClrMapping/>
  </p:clrMapOvr>
  <p:transition>
    <p:strips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jpwebdevelopers.in</a:t>
            </a:r>
            <a:endParaRPr lang="en-US" dirty="0"/>
          </a:p>
        </p:txBody>
      </p:sp>
      <p:pic>
        <p:nvPicPr>
          <p:cNvPr id="3" name="Picture 2" descr="classes-and-objects-in-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71600"/>
            <a:ext cx="7340758" cy="48046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685800" y="457200"/>
            <a:ext cx="4039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latin typeface="Castellar" pitchFamily="18" charset="0"/>
              </a:rPr>
              <a:t>Example of objects :</a:t>
            </a:r>
            <a:endParaRPr lang="en-US" sz="2400" b="1" u="sng" dirty="0">
              <a:latin typeface="Castellar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542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Presentation  ON Classes &amp; objects</vt:lpstr>
      <vt:lpstr>Contents :</vt:lpstr>
      <vt:lpstr>DIFFERENCE BETWEEN C AND C++ : </vt:lpstr>
      <vt:lpstr>C                             C++</vt:lpstr>
      <vt:lpstr>Slide 5</vt:lpstr>
      <vt:lpstr>Slide 6</vt:lpstr>
      <vt:lpstr>Slide 7</vt:lpstr>
      <vt:lpstr>Slide 8</vt:lpstr>
      <vt:lpstr>Slide 9</vt:lpstr>
      <vt:lpstr>DIFFERENCE BETWEEN OBJECTS AND CLASSES 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mankaran</dc:creator>
  <cp:lastModifiedBy>pcw</cp:lastModifiedBy>
  <cp:revision>23</cp:revision>
  <dcterms:created xsi:type="dcterms:W3CDTF">2021-07-01T08:40:21Z</dcterms:created>
  <dcterms:modified xsi:type="dcterms:W3CDTF">2021-07-01T13:02:30Z</dcterms:modified>
</cp:coreProperties>
</file>